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2" r:id="rId3"/>
    <p:sldId id="273" r:id="rId4"/>
    <p:sldId id="271" r:id="rId5"/>
    <p:sldId id="26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3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j y g</a:t>
            </a:r>
          </a:p>
          <a:p>
            <a:pPr>
              <a:lnSpc>
                <a:spcPct val="150000"/>
              </a:lnSpc>
            </a:pPr>
            <a:endParaRPr lang="fr-FR" sz="2800" dirty="0"/>
          </a:p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9FC77E"/>
                </a:solidFill>
              </a:rPr>
              <a:t>CE2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O  Q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Mini-fichier </a:t>
            </a:r>
            <a:r>
              <a:rPr lang="fr-FR" sz="4000" b="1" dirty="0" err="1"/>
              <a:t>Copix</a:t>
            </a:r>
            <a:endParaRPr lang="fr-FR" sz="4000" b="1" dirty="0"/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3F1BD76-5D3D-4CD1-B7E2-C127D356C861}"/>
              </a:ext>
            </a:extLst>
          </p:cNvPr>
          <p:cNvSpPr txBox="1"/>
          <p:nvPr/>
        </p:nvSpPr>
        <p:spPr>
          <a:xfrm>
            <a:off x="1850740" y="940424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>
                <a:sym typeface="Wingdings" panose="05000000000000000000" pitchFamily="2" charset="2"/>
              </a:rPr>
              <a:t> </a:t>
            </a:r>
            <a:r>
              <a:rPr lang="fr-FR" sz="3600"/>
              <a:t>Fiche </a:t>
            </a:r>
            <a:r>
              <a:rPr lang="fr-FR" sz="3600" dirty="0"/>
              <a:t>3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7070DD1-0190-4401-9721-D648939D51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0825" y="1640086"/>
            <a:ext cx="3426477" cy="458893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2B2DCB3-8BE2-485C-83C9-4BC2984D21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4698" y="1554625"/>
            <a:ext cx="3426477" cy="475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810A853-C6F7-4070-AEAB-0760B7B86048}"/>
              </a:ext>
            </a:extLst>
          </p:cNvPr>
          <p:cNvSpPr txBox="1"/>
          <p:nvPr/>
        </p:nvSpPr>
        <p:spPr>
          <a:xfrm>
            <a:off x="1617133" y="1336219"/>
            <a:ext cx="352213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4944A"/>
                </a:solidFill>
              </a:rPr>
              <a:t>CE1 :</a:t>
            </a:r>
          </a:p>
          <a:p>
            <a:endParaRPr lang="fr-FR" sz="2000" b="1" dirty="0">
              <a:solidFill>
                <a:srgbClr val="F4944A"/>
              </a:solidFill>
            </a:endParaRPr>
          </a:p>
          <a:p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</a:t>
            </a:r>
            <a:r>
              <a:rPr lang="fr-FR" sz="3200" dirty="0"/>
              <a:t> la description de son personnage.</a:t>
            </a:r>
          </a:p>
          <a:p>
            <a:endParaRPr lang="fr-FR" sz="2000" b="1" dirty="0">
              <a:solidFill>
                <a:srgbClr val="F4944A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DB7956-7D21-4DC3-AA52-58C7833B6842}"/>
              </a:ext>
            </a:extLst>
          </p:cNvPr>
          <p:cNvSpPr txBox="1"/>
          <p:nvPr/>
        </p:nvSpPr>
        <p:spPr>
          <a:xfrm>
            <a:off x="6014243" y="1336219"/>
            <a:ext cx="4464579" cy="15547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 le portrait de son personnage. </a:t>
            </a:r>
            <a:endParaRPr lang="fr-FR" sz="32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D0F5004-0710-4F85-B3B5-FD72F9C1F2C3}"/>
              </a:ext>
            </a:extLst>
          </p:cNvPr>
          <p:cNvSpPr txBox="1"/>
          <p:nvPr/>
        </p:nvSpPr>
        <p:spPr>
          <a:xfrm>
            <a:off x="103783" y="6097522"/>
            <a:ext cx="6096000" cy="634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E5 J’améliore mes écrits </a:t>
            </a:r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6D96737-FC08-43D3-B084-23BB48936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3867" y="10656"/>
            <a:ext cx="10049932" cy="1325563"/>
          </a:xfrm>
        </p:spPr>
        <p:txBody>
          <a:bodyPr/>
          <a:lstStyle/>
          <a:p>
            <a:r>
              <a:rPr lang="fr-FR" b="1" dirty="0"/>
              <a:t>Le bonhomme dicté</a:t>
            </a: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 portrait inversé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FF37CB47-249A-441D-A7BE-B35C432171AD}"/>
              </a:ext>
            </a:extLst>
          </p:cNvPr>
          <p:cNvSpPr txBox="1"/>
          <p:nvPr/>
        </p:nvSpPr>
        <p:spPr>
          <a:xfrm>
            <a:off x="2057400" y="1874571"/>
            <a:ext cx="9928754" cy="2951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 au moins 3 phrases sur ce qui manque au personnage.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Faire des phrases négatives. 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108</Words>
  <Application>Microsoft Office PowerPoint</Application>
  <PresentationFormat>Grand écran</PresentationFormat>
  <Paragraphs>31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Présentation PowerPoint</vt:lpstr>
      <vt:lpstr>Le bonhomme dicté</vt:lpstr>
      <vt:lpstr>Le portrait inversé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27</cp:revision>
  <dcterms:created xsi:type="dcterms:W3CDTF">2021-07-17T07:25:24Z</dcterms:created>
  <dcterms:modified xsi:type="dcterms:W3CDTF">2022-07-22T22:23:21Z</dcterms:modified>
</cp:coreProperties>
</file>